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2"/>
  </p:notesMasterIdLst>
  <p:sldIdLst>
    <p:sldId id="256" r:id="rId2"/>
    <p:sldId id="257" r:id="rId3"/>
    <p:sldId id="280" r:id="rId4"/>
    <p:sldId id="258" r:id="rId5"/>
    <p:sldId id="259" r:id="rId6"/>
    <p:sldId id="260" r:id="rId7"/>
    <p:sldId id="264" r:id="rId8"/>
    <p:sldId id="270" r:id="rId9"/>
    <p:sldId id="271" r:id="rId10"/>
    <p:sldId id="269" r:id="rId11"/>
  </p:sldIdLst>
  <p:sldSz cx="9144000" cy="5143500" type="screen16x9"/>
  <p:notesSz cx="6858000" cy="9144000"/>
  <p:embeddedFontLst>
    <p:embeddedFont>
      <p:font typeface="Anaheim" panose="020B0604020202020204" charset="0"/>
      <p:regular r:id="rId13"/>
      <p:bold r:id="rId14"/>
    </p:embeddedFont>
    <p:embeddedFont>
      <p:font typeface="Bebas Neue" panose="020B0606020202050201" pitchFamily="34" charset="0"/>
      <p:regular r:id="rId15"/>
    </p:embeddedFont>
    <p:embeddedFont>
      <p:font typeface="Outfit" panose="020B0604020202020204" charset="0"/>
      <p:regular r:id="rId16"/>
      <p:bold r:id="rId17"/>
    </p:embeddedFont>
    <p:embeddedFont>
      <p:font typeface="Outfit Medium" panose="020B0604020202020204" charset="0"/>
      <p:regular r:id="rId18"/>
      <p:bold r:id="rId19"/>
    </p:embeddedFont>
    <p:embeddedFont>
      <p:font typeface="Outfit SemiBold" panose="020B0604020202020204" charset="0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77581C0-7656-41A5-A8D8-875F3F93BE05}">
  <a:tblStyle styleId="{D77581C0-7656-41A5-A8D8-875F3F93BE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A9E6A2E-A3B1-457A-BF82-FF589D169D4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ffd0131f1b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ffd0131f1b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36400" y="222750"/>
            <a:ext cx="8671200" cy="4698000"/>
          </a:xfrm>
          <a:prstGeom prst="roundRect">
            <a:avLst>
              <a:gd name="adj" fmla="val 282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895275"/>
            <a:ext cx="5683200" cy="19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081775"/>
            <a:ext cx="45288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4045892" flipH="1">
            <a:off x="500981" y="27863"/>
            <a:ext cx="565939" cy="565939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/>
          <p:nvPr/>
        </p:nvSpPr>
        <p:spPr>
          <a:xfrm>
            <a:off x="236400" y="222750"/>
            <a:ext cx="8671200" cy="4698000"/>
          </a:xfrm>
          <a:prstGeom prst="roundRect">
            <a:avLst>
              <a:gd name="adj" fmla="val 282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234;p25"/>
          <p:cNvGrpSpPr/>
          <p:nvPr/>
        </p:nvGrpSpPr>
        <p:grpSpPr>
          <a:xfrm flipH="1">
            <a:off x="-371505" y="-179771"/>
            <a:ext cx="9579742" cy="4845576"/>
            <a:chOff x="-66705" y="-179771"/>
            <a:chExt cx="9579742" cy="4845576"/>
          </a:xfrm>
        </p:grpSpPr>
        <p:sp>
          <p:nvSpPr>
            <p:cNvPr id="235" name="Google Shape;235;p25"/>
            <p:cNvSpPr/>
            <p:nvPr/>
          </p:nvSpPr>
          <p:spPr>
            <a:xfrm rot="-9446074">
              <a:off x="34037" y="2029345"/>
              <a:ext cx="655916" cy="655916"/>
            </a:xfrm>
            <a:prstGeom prst="chord">
              <a:avLst>
                <a:gd name="adj1" fmla="val 2700000"/>
                <a:gd name="adj2" fmla="val 16200000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5"/>
            <p:cNvSpPr/>
            <p:nvPr/>
          </p:nvSpPr>
          <p:spPr>
            <a:xfrm rot="-4045836">
              <a:off x="5244071" y="-46975"/>
              <a:ext cx="864508" cy="864508"/>
            </a:xfrm>
            <a:prstGeom prst="chord">
              <a:avLst>
                <a:gd name="adj1" fmla="val 2700000"/>
                <a:gd name="adj2" fmla="val 16200000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5"/>
            <p:cNvSpPr/>
            <p:nvPr/>
          </p:nvSpPr>
          <p:spPr>
            <a:xfrm rot="1354276">
              <a:off x="8006368" y="3159135"/>
              <a:ext cx="1306039" cy="1306039"/>
            </a:xfrm>
            <a:prstGeom prst="chord">
              <a:avLst>
                <a:gd name="adj1" fmla="val 2700000"/>
                <a:gd name="adj2" fmla="val 16200000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/>
          <p:nvPr/>
        </p:nvSpPr>
        <p:spPr>
          <a:xfrm>
            <a:off x="236400" y="222750"/>
            <a:ext cx="8671200" cy="4698000"/>
          </a:xfrm>
          <a:prstGeom prst="roundRect">
            <a:avLst>
              <a:gd name="adj" fmla="val 282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" name="Google Shape;240;p26"/>
          <p:cNvGrpSpPr/>
          <p:nvPr/>
        </p:nvGrpSpPr>
        <p:grpSpPr>
          <a:xfrm>
            <a:off x="310462" y="-168844"/>
            <a:ext cx="8523075" cy="5497776"/>
            <a:chOff x="310462" y="-168844"/>
            <a:chExt cx="8523075" cy="5497776"/>
          </a:xfrm>
        </p:grpSpPr>
        <p:grpSp>
          <p:nvGrpSpPr>
            <p:cNvPr id="241" name="Google Shape;241;p26"/>
            <p:cNvGrpSpPr/>
            <p:nvPr/>
          </p:nvGrpSpPr>
          <p:grpSpPr>
            <a:xfrm flipH="1">
              <a:off x="7073137" y="4214732"/>
              <a:ext cx="1760400" cy="1114200"/>
              <a:chOff x="3849525" y="4214732"/>
              <a:chExt cx="1760400" cy="1114200"/>
            </a:xfrm>
          </p:grpSpPr>
          <p:sp>
            <p:nvSpPr>
              <p:cNvPr id="242" name="Google Shape;242;p26"/>
              <p:cNvSpPr/>
              <p:nvPr/>
            </p:nvSpPr>
            <p:spPr>
              <a:xfrm rot="6753469">
                <a:off x="3980417" y="4345624"/>
                <a:ext cx="852416" cy="852416"/>
              </a:xfrm>
              <a:prstGeom prst="chord">
                <a:avLst>
                  <a:gd name="adj1" fmla="val 2700000"/>
                  <a:gd name="adj2" fmla="val 16200000"/>
                </a:avLst>
              </a:prstGeom>
              <a:solidFill>
                <a:srgbClr val="B7B7B7">
                  <a:alpha val="51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6"/>
              <p:cNvSpPr/>
              <p:nvPr/>
            </p:nvSpPr>
            <p:spPr>
              <a:xfrm>
                <a:off x="5334225" y="4449775"/>
                <a:ext cx="275700" cy="275700"/>
              </a:xfrm>
              <a:prstGeom prst="ellipse">
                <a:avLst/>
              </a:prstGeom>
              <a:solidFill>
                <a:srgbClr val="B7B7B7">
                  <a:alpha val="51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" name="Google Shape;244;p26"/>
            <p:cNvGrpSpPr/>
            <p:nvPr/>
          </p:nvGrpSpPr>
          <p:grpSpPr>
            <a:xfrm rot="10800000" flipH="1">
              <a:off x="310462" y="-168844"/>
              <a:ext cx="1760400" cy="1114200"/>
              <a:chOff x="3849525" y="4214732"/>
              <a:chExt cx="1760400" cy="1114200"/>
            </a:xfrm>
          </p:grpSpPr>
          <p:sp>
            <p:nvSpPr>
              <p:cNvPr id="245" name="Google Shape;245;p26"/>
              <p:cNvSpPr/>
              <p:nvPr/>
            </p:nvSpPr>
            <p:spPr>
              <a:xfrm rot="6753469">
                <a:off x="3980417" y="4345624"/>
                <a:ext cx="852416" cy="852416"/>
              </a:xfrm>
              <a:prstGeom prst="chord">
                <a:avLst>
                  <a:gd name="adj1" fmla="val 2700000"/>
                  <a:gd name="adj2" fmla="val 16200000"/>
                </a:avLst>
              </a:prstGeom>
              <a:solidFill>
                <a:srgbClr val="B7B7B7">
                  <a:alpha val="51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6"/>
              <p:cNvSpPr/>
              <p:nvPr/>
            </p:nvSpPr>
            <p:spPr>
              <a:xfrm>
                <a:off x="5334225" y="4449775"/>
                <a:ext cx="275700" cy="275700"/>
              </a:xfrm>
              <a:prstGeom prst="ellipse">
                <a:avLst/>
              </a:prstGeom>
              <a:solidFill>
                <a:srgbClr val="B7B7B7">
                  <a:alpha val="51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236400" y="222750"/>
            <a:ext cx="8671200" cy="4698000"/>
          </a:xfrm>
          <a:prstGeom prst="roundRect">
            <a:avLst>
              <a:gd name="adj" fmla="val 282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89425" y="2661200"/>
            <a:ext cx="432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89425" y="1509250"/>
            <a:ext cx="1897500" cy="116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0000" b="1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89425" y="3529400"/>
            <a:ext cx="43212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713228" y="-26035"/>
            <a:ext cx="6893070" cy="5671288"/>
            <a:chOff x="713228" y="-26035"/>
            <a:chExt cx="6893070" cy="5671288"/>
          </a:xfrm>
        </p:grpSpPr>
        <p:sp>
          <p:nvSpPr>
            <p:cNvPr id="19" name="Google Shape;19;p3"/>
            <p:cNvSpPr/>
            <p:nvPr/>
          </p:nvSpPr>
          <p:spPr>
            <a:xfrm>
              <a:off x="1191525" y="400782"/>
              <a:ext cx="220200" cy="220200"/>
            </a:xfrm>
            <a:prstGeom prst="ellipse">
              <a:avLst/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6108398" y="4147352"/>
              <a:ext cx="1497900" cy="1497900"/>
            </a:xfrm>
            <a:prstGeom prst="chord">
              <a:avLst>
                <a:gd name="adj1" fmla="val 5220805"/>
                <a:gd name="adj2" fmla="val 16371833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5400000" flipH="1">
              <a:off x="713228" y="-26035"/>
              <a:ext cx="491400" cy="491400"/>
            </a:xfrm>
            <a:prstGeom prst="chord">
              <a:avLst>
                <a:gd name="adj1" fmla="val 5220805"/>
                <a:gd name="adj2" fmla="val 16371833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/>
          <p:nvPr/>
        </p:nvSpPr>
        <p:spPr>
          <a:xfrm>
            <a:off x="236400" y="222750"/>
            <a:ext cx="8671200" cy="4698000"/>
          </a:xfrm>
          <a:prstGeom prst="roundRect">
            <a:avLst>
              <a:gd name="adj" fmla="val 282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9" name="Google Shape;49;p6"/>
          <p:cNvGrpSpPr/>
          <p:nvPr/>
        </p:nvGrpSpPr>
        <p:grpSpPr>
          <a:xfrm>
            <a:off x="-66705" y="14519"/>
            <a:ext cx="8739883" cy="3200359"/>
            <a:chOff x="-66705" y="14519"/>
            <a:chExt cx="8739883" cy="3200359"/>
          </a:xfrm>
        </p:grpSpPr>
        <p:sp>
          <p:nvSpPr>
            <p:cNvPr id="50" name="Google Shape;50;p6"/>
            <p:cNvSpPr/>
            <p:nvPr/>
          </p:nvSpPr>
          <p:spPr>
            <a:xfrm rot="-9446074">
              <a:off x="34037" y="2029345"/>
              <a:ext cx="655916" cy="655916"/>
            </a:xfrm>
            <a:prstGeom prst="chord">
              <a:avLst>
                <a:gd name="adj1" fmla="val 2700000"/>
                <a:gd name="adj2" fmla="val 16200000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6"/>
            <p:cNvSpPr/>
            <p:nvPr/>
          </p:nvSpPr>
          <p:spPr>
            <a:xfrm rot="5400000">
              <a:off x="416160" y="2939177"/>
              <a:ext cx="275700" cy="275700"/>
            </a:xfrm>
            <a:prstGeom prst="ellipse">
              <a:avLst/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8188378" y="348310"/>
              <a:ext cx="484800" cy="484800"/>
            </a:xfrm>
            <a:prstGeom prst="ellipse">
              <a:avLst/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6"/>
            <p:cNvSpPr/>
            <p:nvPr/>
          </p:nvSpPr>
          <p:spPr>
            <a:xfrm rot="-4045311">
              <a:off x="7622241" y="82711"/>
              <a:ext cx="443816" cy="443816"/>
            </a:xfrm>
            <a:prstGeom prst="chord">
              <a:avLst>
                <a:gd name="adj1" fmla="val 2700000"/>
                <a:gd name="adj2" fmla="val 16200000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/>
          <p:nvPr/>
        </p:nvSpPr>
        <p:spPr>
          <a:xfrm>
            <a:off x="236400" y="222750"/>
            <a:ext cx="8671200" cy="4698000"/>
          </a:xfrm>
          <a:prstGeom prst="roundRect">
            <a:avLst>
              <a:gd name="adj" fmla="val 282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8"/>
          <p:cNvSpPr/>
          <p:nvPr/>
        </p:nvSpPr>
        <p:spPr>
          <a:xfrm rot="-5400000">
            <a:off x="757338" y="-490090"/>
            <a:ext cx="1497900" cy="1497900"/>
          </a:xfrm>
          <a:prstGeom prst="chord">
            <a:avLst>
              <a:gd name="adj1" fmla="val 5220805"/>
              <a:gd name="adj2" fmla="val 16371833"/>
            </a:avLst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713225" y="1307100"/>
            <a:ext cx="5109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3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/>
          <p:nvPr/>
        </p:nvSpPr>
        <p:spPr>
          <a:xfrm>
            <a:off x="236400" y="222750"/>
            <a:ext cx="8671200" cy="4698000"/>
          </a:xfrm>
          <a:prstGeom prst="roundRect">
            <a:avLst>
              <a:gd name="adj" fmla="val 282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ubTitle" idx="1"/>
          </p:nvPr>
        </p:nvSpPr>
        <p:spPr>
          <a:xfrm>
            <a:off x="3889515" y="1587400"/>
            <a:ext cx="3075900" cy="28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2"/>
          </p:nvPr>
        </p:nvSpPr>
        <p:spPr>
          <a:xfrm>
            <a:off x="713450" y="1587400"/>
            <a:ext cx="3075900" cy="28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1" name="Google Shape;71;p9"/>
          <p:cNvGrpSpPr/>
          <p:nvPr/>
        </p:nvGrpSpPr>
        <p:grpSpPr>
          <a:xfrm>
            <a:off x="4226083" y="-24492"/>
            <a:ext cx="2388992" cy="5363457"/>
            <a:chOff x="4226083" y="-24492"/>
            <a:chExt cx="2388992" cy="5363457"/>
          </a:xfrm>
        </p:grpSpPr>
        <p:sp>
          <p:nvSpPr>
            <p:cNvPr id="72" name="Google Shape;72;p9"/>
            <p:cNvSpPr/>
            <p:nvPr/>
          </p:nvSpPr>
          <p:spPr>
            <a:xfrm>
              <a:off x="6394875" y="402325"/>
              <a:ext cx="220200" cy="220200"/>
            </a:xfrm>
            <a:prstGeom prst="ellipse">
              <a:avLst/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9"/>
            <p:cNvSpPr/>
            <p:nvPr/>
          </p:nvSpPr>
          <p:spPr>
            <a:xfrm rot="5400000">
              <a:off x="4226083" y="4486664"/>
              <a:ext cx="852300" cy="852300"/>
            </a:xfrm>
            <a:prstGeom prst="chord">
              <a:avLst>
                <a:gd name="adj1" fmla="val 5220805"/>
                <a:gd name="adj2" fmla="val 16371833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9"/>
            <p:cNvSpPr/>
            <p:nvPr/>
          </p:nvSpPr>
          <p:spPr>
            <a:xfrm rot="5400000" flipH="1">
              <a:off x="5916578" y="-24492"/>
              <a:ext cx="491400" cy="491400"/>
            </a:xfrm>
            <a:prstGeom prst="chord">
              <a:avLst>
                <a:gd name="adj1" fmla="val 5220805"/>
                <a:gd name="adj2" fmla="val 16371833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2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/>
          <p:nvPr/>
        </p:nvSpPr>
        <p:spPr>
          <a:xfrm>
            <a:off x="236400" y="222750"/>
            <a:ext cx="8671200" cy="4698000"/>
          </a:xfrm>
          <a:prstGeom prst="roundRect">
            <a:avLst>
              <a:gd name="adj" fmla="val 282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473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"/>
          </p:nvPr>
        </p:nvSpPr>
        <p:spPr>
          <a:xfrm>
            <a:off x="834442" y="2239048"/>
            <a:ext cx="2119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2"/>
          </p:nvPr>
        </p:nvSpPr>
        <p:spPr>
          <a:xfrm>
            <a:off x="3294705" y="2239048"/>
            <a:ext cx="2119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3"/>
          </p:nvPr>
        </p:nvSpPr>
        <p:spPr>
          <a:xfrm>
            <a:off x="834442" y="3977248"/>
            <a:ext cx="2119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4"/>
          </p:nvPr>
        </p:nvSpPr>
        <p:spPr>
          <a:xfrm>
            <a:off x="3294705" y="3977248"/>
            <a:ext cx="2119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5" hasCustomPrompt="1"/>
          </p:nvPr>
        </p:nvSpPr>
        <p:spPr>
          <a:xfrm>
            <a:off x="834442" y="1457367"/>
            <a:ext cx="734700" cy="48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 idx="6" hasCustomPrompt="1"/>
          </p:nvPr>
        </p:nvSpPr>
        <p:spPr>
          <a:xfrm>
            <a:off x="834442" y="3195593"/>
            <a:ext cx="734700" cy="48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7" hasCustomPrompt="1"/>
          </p:nvPr>
        </p:nvSpPr>
        <p:spPr>
          <a:xfrm>
            <a:off x="3294705" y="1457367"/>
            <a:ext cx="734700" cy="48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8" hasCustomPrompt="1"/>
          </p:nvPr>
        </p:nvSpPr>
        <p:spPr>
          <a:xfrm>
            <a:off x="3294705" y="3195593"/>
            <a:ext cx="734700" cy="48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9"/>
          </p:nvPr>
        </p:nvSpPr>
        <p:spPr>
          <a:xfrm>
            <a:off x="834451" y="1856175"/>
            <a:ext cx="2119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subTitle" idx="13"/>
          </p:nvPr>
        </p:nvSpPr>
        <p:spPr>
          <a:xfrm>
            <a:off x="3294699" y="1856175"/>
            <a:ext cx="2119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ubTitle" idx="14"/>
          </p:nvPr>
        </p:nvSpPr>
        <p:spPr>
          <a:xfrm>
            <a:off x="834451" y="3594375"/>
            <a:ext cx="2119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15"/>
          </p:nvPr>
        </p:nvSpPr>
        <p:spPr>
          <a:xfrm>
            <a:off x="3294699" y="3594375"/>
            <a:ext cx="2119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08" name="Google Shape;108;p14"/>
          <p:cNvGrpSpPr/>
          <p:nvPr/>
        </p:nvGrpSpPr>
        <p:grpSpPr>
          <a:xfrm>
            <a:off x="5833433" y="1836475"/>
            <a:ext cx="3426801" cy="3484114"/>
            <a:chOff x="5833433" y="1836475"/>
            <a:chExt cx="3426801" cy="3484114"/>
          </a:xfrm>
        </p:grpSpPr>
        <p:sp>
          <p:nvSpPr>
            <p:cNvPr id="109" name="Google Shape;109;p14"/>
            <p:cNvSpPr/>
            <p:nvPr/>
          </p:nvSpPr>
          <p:spPr>
            <a:xfrm rot="1354688">
              <a:off x="8383149" y="1953290"/>
              <a:ext cx="760269" cy="760269"/>
            </a:xfrm>
            <a:prstGeom prst="chord">
              <a:avLst>
                <a:gd name="adj1" fmla="val 2700000"/>
                <a:gd name="adj2" fmla="val 16200000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6485225" y="4083775"/>
              <a:ext cx="237900" cy="237900"/>
            </a:xfrm>
            <a:prstGeom prst="ellipse">
              <a:avLst/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 rot="5400000">
              <a:off x="5833433" y="4468289"/>
              <a:ext cx="852300" cy="852300"/>
            </a:xfrm>
            <a:prstGeom prst="chord">
              <a:avLst>
                <a:gd name="adj1" fmla="val 5220805"/>
                <a:gd name="adj2" fmla="val 16371833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/>
          <p:nvPr/>
        </p:nvSpPr>
        <p:spPr>
          <a:xfrm>
            <a:off x="236400" y="222750"/>
            <a:ext cx="8671200" cy="4698000"/>
          </a:xfrm>
          <a:prstGeom prst="roundRect">
            <a:avLst>
              <a:gd name="adj" fmla="val 282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subTitle" idx="1"/>
          </p:nvPr>
        </p:nvSpPr>
        <p:spPr>
          <a:xfrm>
            <a:off x="716613" y="1859440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ubTitle" idx="2"/>
          </p:nvPr>
        </p:nvSpPr>
        <p:spPr>
          <a:xfrm>
            <a:off x="3484350" y="2781852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subTitle" idx="3"/>
          </p:nvPr>
        </p:nvSpPr>
        <p:spPr>
          <a:xfrm>
            <a:off x="6252087" y="370426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4"/>
          </p:nvPr>
        </p:nvSpPr>
        <p:spPr>
          <a:xfrm>
            <a:off x="716613" y="1472026"/>
            <a:ext cx="21753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subTitle" idx="5"/>
          </p:nvPr>
        </p:nvSpPr>
        <p:spPr>
          <a:xfrm>
            <a:off x="3484350" y="2394439"/>
            <a:ext cx="21753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6"/>
          </p:nvPr>
        </p:nvSpPr>
        <p:spPr>
          <a:xfrm>
            <a:off x="6252087" y="3316851"/>
            <a:ext cx="21753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61" name="Google Shape;161;p19"/>
          <p:cNvGrpSpPr/>
          <p:nvPr/>
        </p:nvGrpSpPr>
        <p:grpSpPr>
          <a:xfrm>
            <a:off x="713228" y="-488240"/>
            <a:ext cx="7633620" cy="5817172"/>
            <a:chOff x="713228" y="-488240"/>
            <a:chExt cx="7633620" cy="5817172"/>
          </a:xfrm>
        </p:grpSpPr>
        <p:sp>
          <p:nvSpPr>
            <p:cNvPr id="162" name="Google Shape;162;p19"/>
            <p:cNvSpPr/>
            <p:nvPr/>
          </p:nvSpPr>
          <p:spPr>
            <a:xfrm>
              <a:off x="1191525" y="400782"/>
              <a:ext cx="220200" cy="220200"/>
            </a:xfrm>
            <a:prstGeom prst="ellipse">
              <a:avLst/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 rot="5400000" flipH="1">
              <a:off x="6848948" y="-488240"/>
              <a:ext cx="1497900" cy="1497900"/>
            </a:xfrm>
            <a:prstGeom prst="chord">
              <a:avLst>
                <a:gd name="adj1" fmla="val 5220805"/>
                <a:gd name="adj2" fmla="val 16371833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 rot="5400000" flipH="1">
              <a:off x="713228" y="-26035"/>
              <a:ext cx="491400" cy="491400"/>
            </a:xfrm>
            <a:prstGeom prst="chord">
              <a:avLst>
                <a:gd name="adj1" fmla="val 5220805"/>
                <a:gd name="adj2" fmla="val 16371833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9"/>
            <p:cNvSpPr/>
            <p:nvPr/>
          </p:nvSpPr>
          <p:spPr>
            <a:xfrm rot="6753469">
              <a:off x="932417" y="4345624"/>
              <a:ext cx="852416" cy="852416"/>
            </a:xfrm>
            <a:prstGeom prst="chord">
              <a:avLst>
                <a:gd name="adj1" fmla="val 2700000"/>
                <a:gd name="adj2" fmla="val 16200000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/>
          <p:nvPr/>
        </p:nvSpPr>
        <p:spPr>
          <a:xfrm>
            <a:off x="236400" y="222750"/>
            <a:ext cx="8671200" cy="4698000"/>
          </a:xfrm>
          <a:prstGeom prst="roundRect">
            <a:avLst>
              <a:gd name="adj" fmla="val 282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1"/>
          <p:cNvSpPr txBox="1">
            <a:spLocks noGrp="1"/>
          </p:cNvSpPr>
          <p:nvPr>
            <p:ph type="subTitle" idx="1"/>
          </p:nvPr>
        </p:nvSpPr>
        <p:spPr>
          <a:xfrm>
            <a:off x="1129449" y="2028550"/>
            <a:ext cx="19782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1"/>
          <p:cNvSpPr txBox="1">
            <a:spLocks noGrp="1"/>
          </p:cNvSpPr>
          <p:nvPr>
            <p:ph type="subTitle" idx="2"/>
          </p:nvPr>
        </p:nvSpPr>
        <p:spPr>
          <a:xfrm>
            <a:off x="6036351" y="2028550"/>
            <a:ext cx="19782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1"/>
          <p:cNvSpPr txBox="1">
            <a:spLocks noGrp="1"/>
          </p:cNvSpPr>
          <p:nvPr>
            <p:ph type="subTitle" idx="3"/>
          </p:nvPr>
        </p:nvSpPr>
        <p:spPr>
          <a:xfrm>
            <a:off x="1129449" y="3750979"/>
            <a:ext cx="19782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1"/>
          <p:cNvSpPr txBox="1">
            <a:spLocks noGrp="1"/>
          </p:cNvSpPr>
          <p:nvPr>
            <p:ph type="subTitle" idx="4"/>
          </p:nvPr>
        </p:nvSpPr>
        <p:spPr>
          <a:xfrm>
            <a:off x="6036351" y="3750979"/>
            <a:ext cx="19782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1"/>
          <p:cNvSpPr txBox="1">
            <a:spLocks noGrp="1"/>
          </p:cNvSpPr>
          <p:nvPr>
            <p:ph type="subTitle" idx="5"/>
          </p:nvPr>
        </p:nvSpPr>
        <p:spPr>
          <a:xfrm>
            <a:off x="1129449" y="1760076"/>
            <a:ext cx="1978200" cy="36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7" name="Google Shape;187;p21"/>
          <p:cNvSpPr txBox="1">
            <a:spLocks noGrp="1"/>
          </p:cNvSpPr>
          <p:nvPr>
            <p:ph type="subTitle" idx="6"/>
          </p:nvPr>
        </p:nvSpPr>
        <p:spPr>
          <a:xfrm>
            <a:off x="6036351" y="1760076"/>
            <a:ext cx="1978200" cy="36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" name="Google Shape;188;p21"/>
          <p:cNvSpPr txBox="1">
            <a:spLocks noGrp="1"/>
          </p:cNvSpPr>
          <p:nvPr>
            <p:ph type="subTitle" idx="7"/>
          </p:nvPr>
        </p:nvSpPr>
        <p:spPr>
          <a:xfrm>
            <a:off x="1129449" y="3482454"/>
            <a:ext cx="1978200" cy="36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9" name="Google Shape;189;p21"/>
          <p:cNvSpPr txBox="1">
            <a:spLocks noGrp="1"/>
          </p:cNvSpPr>
          <p:nvPr>
            <p:ph type="subTitle" idx="8"/>
          </p:nvPr>
        </p:nvSpPr>
        <p:spPr>
          <a:xfrm>
            <a:off x="6036351" y="3482454"/>
            <a:ext cx="1978200" cy="36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90" name="Google Shape;190;p21"/>
          <p:cNvGrpSpPr/>
          <p:nvPr/>
        </p:nvGrpSpPr>
        <p:grpSpPr>
          <a:xfrm>
            <a:off x="-71630" y="-179771"/>
            <a:ext cx="8641181" cy="5022349"/>
            <a:chOff x="-71630" y="-179771"/>
            <a:chExt cx="8641181" cy="5022349"/>
          </a:xfrm>
        </p:grpSpPr>
        <p:sp>
          <p:nvSpPr>
            <p:cNvPr id="191" name="Google Shape;191;p21"/>
            <p:cNvSpPr/>
            <p:nvPr/>
          </p:nvSpPr>
          <p:spPr>
            <a:xfrm rot="-9446074">
              <a:off x="29112" y="3657045"/>
              <a:ext cx="655916" cy="655916"/>
            </a:xfrm>
            <a:prstGeom prst="chord">
              <a:avLst>
                <a:gd name="adj1" fmla="val 2700000"/>
                <a:gd name="adj2" fmla="val 16200000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1"/>
            <p:cNvSpPr/>
            <p:nvPr/>
          </p:nvSpPr>
          <p:spPr>
            <a:xfrm rot="5400000">
              <a:off x="411235" y="4566877"/>
              <a:ext cx="275700" cy="275700"/>
            </a:xfrm>
            <a:prstGeom prst="ellipse">
              <a:avLst/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8230851" y="370153"/>
              <a:ext cx="338700" cy="338700"/>
            </a:xfrm>
            <a:prstGeom prst="ellipse">
              <a:avLst/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1"/>
            <p:cNvSpPr/>
            <p:nvPr/>
          </p:nvSpPr>
          <p:spPr>
            <a:xfrm rot="-4045836">
              <a:off x="6006071" y="-46975"/>
              <a:ext cx="864508" cy="864508"/>
            </a:xfrm>
            <a:prstGeom prst="chord">
              <a:avLst>
                <a:gd name="adj1" fmla="val 2700000"/>
                <a:gd name="adj2" fmla="val 16200000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SemiBold"/>
              <a:buNone/>
              <a:defRPr sz="35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SemiBold"/>
              <a:buNone/>
              <a:defRPr sz="35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SemiBold"/>
              <a:buNone/>
              <a:defRPr sz="35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SemiBold"/>
              <a:buNone/>
              <a:defRPr sz="35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SemiBold"/>
              <a:buNone/>
              <a:defRPr sz="35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SemiBold"/>
              <a:buNone/>
              <a:defRPr sz="35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SemiBold"/>
              <a:buNone/>
              <a:defRPr sz="35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SemiBold"/>
              <a:buNone/>
              <a:defRPr sz="35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SemiBold"/>
              <a:buNone/>
              <a:defRPr sz="35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●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○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■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●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○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■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●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○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■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8" r:id="rId6"/>
    <p:sldLayoutId id="2147483660" r:id="rId7"/>
    <p:sldLayoutId id="2147483665" r:id="rId8"/>
    <p:sldLayoutId id="2147483667" r:id="rId9"/>
    <p:sldLayoutId id="2147483671" r:id="rId10"/>
    <p:sldLayoutId id="2147483672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 txBox="1">
            <a:spLocks noGrp="1"/>
          </p:cNvSpPr>
          <p:nvPr>
            <p:ph type="ctrTitle"/>
          </p:nvPr>
        </p:nvSpPr>
        <p:spPr>
          <a:xfrm>
            <a:off x="713225" y="895275"/>
            <a:ext cx="5683200" cy="19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Wireless Earphones</a:t>
            </a:r>
            <a:br>
              <a:rPr lang="en"/>
            </a:br>
            <a:r>
              <a:rPr lang="en"/>
              <a:t>&amp; Headphones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Company Profile</a:t>
            </a:r>
            <a:endParaRPr/>
          </a:p>
        </p:txBody>
      </p:sp>
      <p:sp>
        <p:nvSpPr>
          <p:cNvPr id="260" name="Google Shape;260;p30"/>
          <p:cNvSpPr txBox="1">
            <a:spLocks noGrp="1"/>
          </p:cNvSpPr>
          <p:nvPr>
            <p:ph type="subTitle" idx="1"/>
          </p:nvPr>
        </p:nvSpPr>
        <p:spPr>
          <a:xfrm>
            <a:off x="713225" y="3081775"/>
            <a:ext cx="45288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where your presentation begins</a:t>
            </a:r>
            <a:endParaRPr/>
          </a:p>
        </p:txBody>
      </p:sp>
      <p:pic>
        <p:nvPicPr>
          <p:cNvPr id="263" name="Google Shape;263;p30"/>
          <p:cNvPicPr preferRelativeResize="0"/>
          <p:nvPr/>
        </p:nvPicPr>
        <p:blipFill rotWithShape="1">
          <a:blip r:embed="rId3">
            <a:alphaModFix/>
          </a:blip>
          <a:srcRect l="27105" t="64851" r="24766" b="14438"/>
          <a:stretch/>
        </p:blipFill>
        <p:spPr>
          <a:xfrm rot="10800000" flipH="1">
            <a:off x="235466" y="3907467"/>
            <a:ext cx="2207650" cy="1015977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chemeClr val="lt1">
                <a:alpha val="30000"/>
              </a:schemeClr>
            </a:outerShdw>
          </a:effectLst>
        </p:spPr>
      </p:pic>
      <p:pic>
        <p:nvPicPr>
          <p:cNvPr id="2" name="Google Shape;257;p30"/>
          <p:cNvPicPr preferRelativeResize="0"/>
          <p:nvPr/>
        </p:nvPicPr>
        <p:blipFill rotWithShape="1">
          <a:blip r:embed="rId4">
            <a:alphaModFix/>
          </a:blip>
          <a:srcRect l="8039" t="8039" r="8039" b="8039"/>
          <a:stretch/>
        </p:blipFill>
        <p:spPr>
          <a:xfrm rot="1800000">
            <a:off x="6057812" y="-450333"/>
            <a:ext cx="3633473" cy="388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58;p30"/>
          <p:cNvPicPr preferRelativeResize="0"/>
          <p:nvPr/>
        </p:nvPicPr>
        <p:blipFill rotWithShape="1">
          <a:blip r:embed="rId5">
            <a:alphaModFix/>
          </a:blip>
          <a:srcRect l="15749" r="15742"/>
          <a:stretch/>
        </p:blipFill>
        <p:spPr>
          <a:xfrm>
            <a:off x="4818300" y="2634725"/>
            <a:ext cx="1578127" cy="230365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61;p30"/>
          <p:cNvSpPr/>
          <p:nvPr/>
        </p:nvSpPr>
        <p:spPr>
          <a:xfrm>
            <a:off x="7480738" y="3632156"/>
            <a:ext cx="459900" cy="4599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62;p30"/>
          <p:cNvSpPr/>
          <p:nvPr/>
        </p:nvSpPr>
        <p:spPr>
          <a:xfrm>
            <a:off x="7096763" y="4092081"/>
            <a:ext cx="320400" cy="3204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oogle Shape;264;p30"/>
          <p:cNvPicPr preferRelativeResize="0"/>
          <p:nvPr/>
        </p:nvPicPr>
        <p:blipFill rotWithShape="1">
          <a:blip r:embed="rId3">
            <a:alphaModFix/>
          </a:blip>
          <a:srcRect l="8981" t="66458" r="25697" b="12831"/>
          <a:stretch/>
        </p:blipFill>
        <p:spPr>
          <a:xfrm rot="10800000" flipH="1">
            <a:off x="375916" y="3907467"/>
            <a:ext cx="2996348" cy="1015977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chemeClr val="lt1">
                <a:alpha val="30000"/>
              </a:scheme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43"/>
          <p:cNvPicPr preferRelativeResize="0"/>
          <p:nvPr/>
        </p:nvPicPr>
        <p:blipFill rotWithShape="1">
          <a:blip r:embed="rId3">
            <a:alphaModFix/>
          </a:blip>
          <a:srcRect l="15749" r="15742"/>
          <a:stretch/>
        </p:blipFill>
        <p:spPr>
          <a:xfrm>
            <a:off x="3624213" y="1596551"/>
            <a:ext cx="2031519" cy="2693228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3"/>
          <p:cNvSpPr/>
          <p:nvPr/>
        </p:nvSpPr>
        <p:spPr>
          <a:xfrm>
            <a:off x="3507050" y="1112188"/>
            <a:ext cx="2256900" cy="22569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5432978" y="739660"/>
            <a:ext cx="484800" cy="4848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58"/>
          <p:cNvSpPr txBox="1">
            <a:spLocks noGrp="1"/>
          </p:cNvSpPr>
          <p:nvPr>
            <p:ph type="title"/>
          </p:nvPr>
        </p:nvSpPr>
        <p:spPr>
          <a:xfrm>
            <a:off x="2826592" y="1708823"/>
            <a:ext cx="4448100" cy="13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/>
              <a:t>Thank you</a:t>
            </a:r>
            <a:endParaRPr sz="60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"/>
          <p:cNvSpPr/>
          <p:nvPr/>
        </p:nvSpPr>
        <p:spPr>
          <a:xfrm rot="5400000">
            <a:off x="8496993" y="3794140"/>
            <a:ext cx="220200" cy="2202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5" name="Google Shape;275;p31"/>
          <p:cNvPicPr preferRelativeResize="0"/>
          <p:nvPr/>
        </p:nvPicPr>
        <p:blipFill rotWithShape="1">
          <a:blip r:embed="rId3">
            <a:alphaModFix/>
          </a:blip>
          <a:srcRect l="6693" t="28129" r="75774" b="27071"/>
          <a:stretch/>
        </p:blipFill>
        <p:spPr>
          <a:xfrm rot="-1528426">
            <a:off x="7230599" y="251900"/>
            <a:ext cx="685400" cy="1226298"/>
          </a:xfrm>
          <a:prstGeom prst="rect">
            <a:avLst/>
          </a:prstGeom>
          <a:noFill/>
          <a:ln>
            <a:noFill/>
          </a:ln>
          <a:effectLst>
            <a:outerShdw blurRad="57150" dist="28575" dir="3000000" algn="bl" rotWithShape="0">
              <a:schemeClr val="lt1">
                <a:alpha val="40000"/>
              </a:schemeClr>
            </a:outerShdw>
          </a:effectLst>
        </p:spPr>
      </p:pic>
      <p:pic>
        <p:nvPicPr>
          <p:cNvPr id="276" name="Google Shape;276;p31"/>
          <p:cNvPicPr preferRelativeResize="0"/>
          <p:nvPr/>
        </p:nvPicPr>
        <p:blipFill rotWithShape="1">
          <a:blip r:embed="rId3">
            <a:alphaModFix/>
          </a:blip>
          <a:srcRect l="23678" t="28129" r="58790" b="27071"/>
          <a:stretch/>
        </p:blipFill>
        <p:spPr>
          <a:xfrm rot="1248268">
            <a:off x="8088075" y="709725"/>
            <a:ext cx="685401" cy="1226301"/>
          </a:xfrm>
          <a:prstGeom prst="rect">
            <a:avLst/>
          </a:prstGeom>
          <a:noFill/>
          <a:ln>
            <a:noFill/>
          </a:ln>
          <a:effectLst>
            <a:outerShdw blurRad="57150" dist="28575" dir="3000000" algn="bl" rotWithShape="0">
              <a:schemeClr val="lt1">
                <a:alpha val="40000"/>
              </a:schemeClr>
            </a:outerShdw>
          </a:effectLst>
        </p:spPr>
      </p:pic>
      <p:sp>
        <p:nvSpPr>
          <p:cNvPr id="277" name="Google Shape;277;p31"/>
          <p:cNvSpPr/>
          <p:nvPr/>
        </p:nvSpPr>
        <p:spPr>
          <a:xfrm rot="5400000">
            <a:off x="4226083" y="4486664"/>
            <a:ext cx="852300" cy="852300"/>
          </a:xfrm>
          <a:prstGeom prst="chord">
            <a:avLst>
              <a:gd name="adj1" fmla="val 5220805"/>
              <a:gd name="adj2" fmla="val 16371833"/>
            </a:avLst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1"/>
          <p:cNvSpPr/>
          <p:nvPr/>
        </p:nvSpPr>
        <p:spPr>
          <a:xfrm rot="10800000" flipH="1">
            <a:off x="8652610" y="3315843"/>
            <a:ext cx="491400" cy="491400"/>
          </a:xfrm>
          <a:prstGeom prst="chord">
            <a:avLst>
              <a:gd name="adj1" fmla="val 5220805"/>
              <a:gd name="adj2" fmla="val 16371833"/>
            </a:avLst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29341" y="1137023"/>
            <a:ext cx="7717500" cy="763600"/>
          </a:xfrm>
        </p:spPr>
        <p:txBody>
          <a:bodyPr/>
          <a:lstStyle/>
          <a:p>
            <a:r>
              <a:rPr dirty="0"/>
              <a:t>1. Web Scraping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29316" y="1954323"/>
            <a:ext cx="7717500" cy="4555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latin typeface="Outfit" panose="020B0604020202020204" charset="0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1800" dirty="0">
                <a:latin typeface="Outfit" panose="020B0604020202020204" charset="0"/>
              </a:rPr>
              <a:t>Extracted earbuds product data using BeautifulSoup / Scrapy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1800" dirty="0">
                <a:latin typeface="Outfit" panose="020B0604020202020204" charset="0"/>
              </a:rPr>
              <a:t>Features: Name, Price, Category, Ratings, Reviews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1800" dirty="0">
                <a:latin typeface="Outfit" panose="020B0604020202020204" charset="0"/>
              </a:rPr>
              <a:t>Saved dataset to CSV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4"/>
          <p:cNvSpPr/>
          <p:nvPr/>
        </p:nvSpPr>
        <p:spPr>
          <a:xfrm>
            <a:off x="7476926" y="748903"/>
            <a:ext cx="363300" cy="3633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13250" y="345492"/>
            <a:ext cx="7717500" cy="763600"/>
          </a:xfrm>
        </p:spPr>
        <p:txBody>
          <a:bodyPr/>
          <a:lstStyle/>
          <a:p>
            <a:r>
              <a:rPr dirty="0"/>
              <a:t>2. Data Cleaning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03774" y="930553"/>
            <a:ext cx="7717500" cy="4555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latin typeface="Outfit" panose="020B0604020202020204" charset="0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1800" dirty="0">
                <a:latin typeface="Outfit" panose="020B0604020202020204" charset="0"/>
              </a:rPr>
              <a:t>Handled missing values, duplicates, irrelevant entries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1800" dirty="0">
                <a:latin typeface="Outfit" panose="020B0604020202020204" charset="0"/>
              </a:rPr>
              <a:t>Standardized formats (currency, text casing)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1800" dirty="0">
                <a:latin typeface="Outfit" panose="020B0604020202020204" charset="0"/>
              </a:rPr>
              <a:t>Performed EDA for distributions &amp; insights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04D780-C326-9EA0-FABC-80A0DE925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850" y="2497908"/>
            <a:ext cx="2786019" cy="1579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6FEBB4-DA73-A375-067D-22ECEEEC9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945" y="2339157"/>
            <a:ext cx="2793788" cy="17379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EF14F0-BA89-31B8-A155-5C728DAD79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5216" y="2259298"/>
            <a:ext cx="2956058" cy="181785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2"/>
          <p:cNvPicPr preferRelativeResize="0"/>
          <p:nvPr/>
        </p:nvPicPr>
        <p:blipFill rotWithShape="1">
          <a:blip r:embed="rId3">
            <a:alphaModFix/>
          </a:blip>
          <a:srcRect r="33901"/>
          <a:stretch/>
        </p:blipFill>
        <p:spPr>
          <a:xfrm>
            <a:off x="6617850" y="496200"/>
            <a:ext cx="2526149" cy="4183552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2"/>
          <p:cNvSpPr/>
          <p:nvPr/>
        </p:nvSpPr>
        <p:spPr>
          <a:xfrm>
            <a:off x="6617850" y="919323"/>
            <a:ext cx="392700" cy="3927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Title 1"/>
          <p:cNvSpPr>
            <a:spLocks noGrp="1"/>
          </p:cNvSpPr>
          <p:nvPr>
            <p:ph type="title"/>
          </p:nvPr>
        </p:nvSpPr>
        <p:spPr>
          <a:xfrm>
            <a:off x="713250" y="470975"/>
            <a:ext cx="7717500" cy="763600"/>
          </a:xfrm>
        </p:spPr>
        <p:txBody>
          <a:bodyPr/>
          <a:lstStyle/>
          <a:p>
            <a:r>
              <a:rPr dirty="0"/>
              <a:t>3. Data Storage</a:t>
            </a:r>
          </a:p>
        </p:txBody>
      </p:sp>
      <p:sp>
        <p:nvSpPr>
          <p:cNvPr id="53" name="Content Placeholder 2"/>
          <p:cNvSpPr txBox="1">
            <a:spLocks/>
          </p:cNvSpPr>
          <p:nvPr/>
        </p:nvSpPr>
        <p:spPr>
          <a:xfrm>
            <a:off x="713250" y="1216083"/>
            <a:ext cx="77175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 lang="en-US"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1800" dirty="0">
                <a:solidFill>
                  <a:srgbClr val="000000"/>
                </a:solidFill>
              </a:rPr>
              <a:t>Created relational database using MySQL / SQLite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1800" dirty="0">
                <a:solidFill>
                  <a:srgbClr val="000000"/>
                </a:solidFill>
              </a:rPr>
              <a:t>Used </a:t>
            </a:r>
            <a:r>
              <a:rPr lang="en-US" sz="1800" dirty="0" err="1">
                <a:solidFill>
                  <a:srgbClr val="000000"/>
                </a:solidFill>
              </a:rPr>
              <a:t>SQLAlchemy</a:t>
            </a:r>
            <a:r>
              <a:rPr lang="en-US" sz="1800" dirty="0">
                <a:solidFill>
                  <a:srgbClr val="000000"/>
                </a:solidFill>
              </a:rPr>
              <a:t> for Python integration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1800" dirty="0">
                <a:solidFill>
                  <a:srgbClr val="000000"/>
                </a:solidFill>
              </a:rPr>
              <a:t>Stored cleaned dataset in 'products' table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sz="1800" dirty="0">
              <a:solidFill>
                <a:srgbClr val="000000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1800" dirty="0">
                <a:solidFill>
                  <a:srgbClr val="000000"/>
                </a:solidFill>
              </a:rPr>
              <a:t>EX: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1800" dirty="0">
                <a:solidFill>
                  <a:srgbClr val="000000"/>
                </a:solidFill>
              </a:rPr>
              <a:t>import </a:t>
            </a:r>
            <a:r>
              <a:rPr lang="en-US" sz="1800" dirty="0" err="1">
                <a:solidFill>
                  <a:srgbClr val="000000"/>
                </a:solidFill>
              </a:rPr>
              <a:t>sqlalchemy</a:t>
            </a:r>
            <a:endParaRPr lang="en-US" sz="1800" dirty="0">
              <a:solidFill>
                <a:srgbClr val="000000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1800" dirty="0">
                <a:solidFill>
                  <a:srgbClr val="000000"/>
                </a:solidFill>
              </a:rPr>
              <a:t>engine = </a:t>
            </a:r>
            <a:r>
              <a:rPr lang="en-US" sz="1800" dirty="0" err="1">
                <a:solidFill>
                  <a:srgbClr val="000000"/>
                </a:solidFill>
              </a:rPr>
              <a:t>sqlalchemy.create_engine</a:t>
            </a:r>
            <a:r>
              <a:rPr lang="en-US" sz="1800" dirty="0">
                <a:solidFill>
                  <a:srgbClr val="000000"/>
                </a:solidFill>
              </a:rPr>
              <a:t>('</a:t>
            </a:r>
            <a:r>
              <a:rPr lang="en-US" sz="1800" dirty="0" err="1">
                <a:solidFill>
                  <a:srgbClr val="000000"/>
                </a:solidFill>
              </a:rPr>
              <a:t>mysql+pymysql</a:t>
            </a:r>
            <a:r>
              <a:rPr lang="en-US" sz="1800" dirty="0">
                <a:solidFill>
                  <a:srgbClr val="000000"/>
                </a:solidFill>
              </a:rPr>
              <a:t>://magnathan:Butti@24@localhost:3306/Earphones')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3"/>
          <p:cNvPicPr preferRelativeResize="0"/>
          <p:nvPr/>
        </p:nvPicPr>
        <p:blipFill rotWithShape="1">
          <a:blip r:embed="rId3">
            <a:alphaModFix/>
          </a:blip>
          <a:srcRect l="-3176" t="-1600" r="20681" b="-7249"/>
          <a:stretch/>
        </p:blipFill>
        <p:spPr>
          <a:xfrm>
            <a:off x="6854175" y="466900"/>
            <a:ext cx="2289825" cy="4186772"/>
          </a:xfrm>
          <a:prstGeom prst="rect">
            <a:avLst/>
          </a:prstGeom>
          <a:noFill/>
          <a:ln>
            <a:noFill/>
          </a:ln>
          <a:effectLst>
            <a:outerShdw blurRad="57150" dist="28575" dir="3000000" algn="bl" rotWithShape="0">
              <a:schemeClr val="lt1">
                <a:alpha val="30000"/>
              </a:scheme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094" y="391952"/>
            <a:ext cx="7717500" cy="763600"/>
          </a:xfrm>
        </p:spPr>
        <p:txBody>
          <a:bodyPr/>
          <a:lstStyle/>
          <a:p>
            <a:r>
              <a:rPr dirty="0"/>
              <a:t>4. Unsupervised Learning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68094" y="994763"/>
            <a:ext cx="77175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 lang="en-US"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1800" dirty="0">
                <a:solidFill>
                  <a:srgbClr val="000000"/>
                </a:solidFill>
              </a:rPr>
              <a:t>Applied K-Means clustering on Price, Ratings, Reviews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1800" dirty="0">
                <a:solidFill>
                  <a:srgbClr val="000000"/>
                </a:solidFill>
              </a:rPr>
              <a:t>Tested cluster sizes (3)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1800" dirty="0">
                <a:solidFill>
                  <a:srgbClr val="000000"/>
                </a:solidFill>
              </a:rPr>
              <a:t>Added 'Cluster' column to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D2E6C9-7649-5D4D-0CD8-C5F83F6D7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188" y="2166067"/>
            <a:ext cx="4270587" cy="258548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34"/>
          <p:cNvPicPr preferRelativeResize="0"/>
          <p:nvPr/>
        </p:nvPicPr>
        <p:blipFill rotWithShape="1">
          <a:blip r:embed="rId3">
            <a:alphaModFix/>
          </a:blip>
          <a:srcRect l="-5200" t="9470" r="-8101" b="-6210"/>
          <a:stretch/>
        </p:blipFill>
        <p:spPr>
          <a:xfrm flipH="1">
            <a:off x="6478818" y="154765"/>
            <a:ext cx="2708288" cy="2602514"/>
          </a:xfrm>
          <a:prstGeom prst="rect">
            <a:avLst/>
          </a:prstGeom>
          <a:noFill/>
          <a:ln>
            <a:noFill/>
          </a:ln>
          <a:effectLst>
            <a:outerShdw blurRad="57150" dist="38100" algn="bl" rotWithShape="0">
              <a:schemeClr val="lt1">
                <a:alpha val="50000"/>
              </a:schemeClr>
            </a:outerShdw>
          </a:effectLst>
        </p:spPr>
      </p:pic>
      <p:sp>
        <p:nvSpPr>
          <p:cNvPr id="310" name="Google Shape;310;p34"/>
          <p:cNvSpPr/>
          <p:nvPr/>
        </p:nvSpPr>
        <p:spPr>
          <a:xfrm rot="-5400000">
            <a:off x="3575399" y="-1953384"/>
            <a:ext cx="4622700" cy="4622700"/>
          </a:xfrm>
          <a:prstGeom prst="chord">
            <a:avLst>
              <a:gd name="adj1" fmla="val 5177447"/>
              <a:gd name="adj2" fmla="val 16420745"/>
            </a:avLst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4"/>
          <p:cNvSpPr/>
          <p:nvPr/>
        </p:nvSpPr>
        <p:spPr>
          <a:xfrm>
            <a:off x="4746125" y="4293070"/>
            <a:ext cx="364500" cy="3645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713250" y="538709"/>
            <a:ext cx="7717500" cy="763600"/>
          </a:xfrm>
        </p:spPr>
        <p:txBody>
          <a:bodyPr/>
          <a:lstStyle/>
          <a:p>
            <a:r>
              <a:rPr dirty="0"/>
              <a:t>5. Supervised Learning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87375" y="1203593"/>
            <a:ext cx="7310724" cy="12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6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 lang="en-US"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1800" dirty="0">
                <a:solidFill>
                  <a:srgbClr val="000000"/>
                </a:solidFill>
              </a:rPr>
              <a:t>Target: Product Category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1800" dirty="0">
                <a:solidFill>
                  <a:srgbClr val="000000"/>
                </a:solidFill>
              </a:rPr>
              <a:t>Models: Logistic Regression, SVM, k-NN, Random Forest, XGBoost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1800" dirty="0">
                <a:solidFill>
                  <a:srgbClr val="000000"/>
                </a:solidFill>
              </a:rPr>
              <a:t>Evaluated with Accuracy, Precision, Recall, F1 Score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C44A38E-F574-9E6C-8691-66510F480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0628" y="2533126"/>
            <a:ext cx="5144218" cy="24033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8"/>
          <p:cNvSpPr/>
          <p:nvPr/>
        </p:nvSpPr>
        <p:spPr>
          <a:xfrm>
            <a:off x="1915725" y="4239495"/>
            <a:ext cx="364500" cy="3645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4" name="Google Shape;394;p38"/>
          <p:cNvPicPr preferRelativeResize="0"/>
          <p:nvPr/>
        </p:nvPicPr>
        <p:blipFill rotWithShape="1">
          <a:blip r:embed="rId3">
            <a:alphaModFix/>
          </a:blip>
          <a:srcRect l="6174" t="21968" r="75945" b="21962"/>
          <a:stretch/>
        </p:blipFill>
        <p:spPr>
          <a:xfrm rot="-1582676">
            <a:off x="5862750" y="1045716"/>
            <a:ext cx="699023" cy="1534850"/>
          </a:xfrm>
          <a:prstGeom prst="rect">
            <a:avLst/>
          </a:prstGeom>
          <a:noFill/>
          <a:ln>
            <a:noFill/>
          </a:ln>
          <a:effectLst>
            <a:outerShdw blurRad="42863" dist="19050" dir="3000000" algn="bl" rotWithShape="0">
              <a:schemeClr val="lt1">
                <a:alpha val="40000"/>
              </a:schemeClr>
            </a:outerShdw>
          </a:effectLst>
        </p:spPr>
      </p:pic>
      <p:pic>
        <p:nvPicPr>
          <p:cNvPr id="395" name="Google Shape;395;p38"/>
          <p:cNvPicPr preferRelativeResize="0"/>
          <p:nvPr/>
        </p:nvPicPr>
        <p:blipFill rotWithShape="1">
          <a:blip r:embed="rId3">
            <a:alphaModFix/>
          </a:blip>
          <a:srcRect l="23473" t="21968" r="58646" b="21962"/>
          <a:stretch/>
        </p:blipFill>
        <p:spPr>
          <a:xfrm rot="1790183">
            <a:off x="6590951" y="1447100"/>
            <a:ext cx="699022" cy="1534850"/>
          </a:xfrm>
          <a:prstGeom prst="rect">
            <a:avLst/>
          </a:prstGeom>
          <a:noFill/>
          <a:ln>
            <a:noFill/>
          </a:ln>
          <a:effectLst>
            <a:outerShdw blurRad="42863" dist="19050" dir="3000000" algn="bl" rotWithShape="0">
              <a:schemeClr val="lt1">
                <a:alpha val="40000"/>
              </a:schemeClr>
            </a:outerShdw>
          </a:effec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11650" y="426617"/>
            <a:ext cx="7717500" cy="763600"/>
          </a:xfrm>
        </p:spPr>
        <p:txBody>
          <a:bodyPr/>
          <a:lstStyle/>
          <a:p>
            <a:r>
              <a:rPr dirty="0"/>
              <a:t>6. Hyperparameter Tuning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11650" y="961694"/>
            <a:ext cx="6100045" cy="1296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 lang="en-US"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1800" dirty="0">
                <a:solidFill>
                  <a:srgbClr val="000000"/>
                </a:solidFill>
              </a:rPr>
              <a:t>Grid Search CV / Randomized Search CV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1800" dirty="0">
                <a:solidFill>
                  <a:srgbClr val="000000"/>
                </a:solidFill>
              </a:rPr>
              <a:t>Tuned learning rate, tree count, C, gamma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1800" dirty="0">
                <a:solidFill>
                  <a:srgbClr val="000000"/>
                </a:solidFill>
              </a:rPr>
              <a:t>Optimized model accuracy and F1 Score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4"/>
          <p:cNvSpPr/>
          <p:nvPr/>
        </p:nvSpPr>
        <p:spPr>
          <a:xfrm rot="-5400000" flipH="1">
            <a:off x="4760125" y="3239898"/>
            <a:ext cx="3670500" cy="3670800"/>
          </a:xfrm>
          <a:prstGeom prst="chord">
            <a:avLst>
              <a:gd name="adj1" fmla="val 5693849"/>
              <a:gd name="adj2" fmla="val 15916812"/>
            </a:avLst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44"/>
          <p:cNvSpPr/>
          <p:nvPr/>
        </p:nvSpPr>
        <p:spPr>
          <a:xfrm>
            <a:off x="3603013" y="4236679"/>
            <a:ext cx="523200" cy="5232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44"/>
          <p:cNvSpPr/>
          <p:nvPr/>
        </p:nvSpPr>
        <p:spPr>
          <a:xfrm>
            <a:off x="2255250" y="805800"/>
            <a:ext cx="275700" cy="2757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8" name="Google Shape;528;p44"/>
          <p:cNvPicPr preferRelativeResize="0"/>
          <p:nvPr/>
        </p:nvPicPr>
        <p:blipFill rotWithShape="1">
          <a:blip r:embed="rId3">
            <a:alphaModFix/>
          </a:blip>
          <a:srcRect l="17203" t="11101" r="22624" b="7212"/>
          <a:stretch/>
        </p:blipFill>
        <p:spPr>
          <a:xfrm>
            <a:off x="5823125" y="44075"/>
            <a:ext cx="3320873" cy="4821576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chemeClr val="lt1">
                <a:alpha val="30000"/>
              </a:schemeClr>
            </a:outerShdw>
          </a:effec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13250" y="805800"/>
            <a:ext cx="7717500" cy="763600"/>
          </a:xfrm>
        </p:spPr>
        <p:txBody>
          <a:bodyPr/>
          <a:lstStyle/>
          <a:p>
            <a:r>
              <a:rPr lang="en-US" sz="4800" dirty="0"/>
              <a:t>7.</a:t>
            </a:r>
            <a:r>
              <a:rPr sz="4800" dirty="0"/>
              <a:t>Key Insights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13275" y="1783204"/>
            <a:ext cx="7717500" cy="14902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latin typeface="Outfit" panose="020B0604020202020204" charset="0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1800" dirty="0">
                <a:latin typeface="Outfit" panose="020B0604020202020204" charset="0"/>
              </a:rPr>
              <a:t>Clustered products into Budget, Mid-range, Premium, Niche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1800" dirty="0">
                <a:latin typeface="Outfit" panose="020B0604020202020204" charset="0"/>
              </a:rPr>
              <a:t>Random forest improved from 88% → 92% after tuning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1800" dirty="0">
                <a:latin typeface="Outfit" panose="020B0604020202020204" charset="0"/>
              </a:rPr>
              <a:t>Random Forest achieved highest accuracy (~92%)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5"/>
          <p:cNvSpPr/>
          <p:nvPr/>
        </p:nvSpPr>
        <p:spPr>
          <a:xfrm rot="10800000" flipH="1">
            <a:off x="7438086" y="1101133"/>
            <a:ext cx="3670500" cy="3670800"/>
          </a:xfrm>
          <a:prstGeom prst="chord">
            <a:avLst>
              <a:gd name="adj1" fmla="val 5693849"/>
              <a:gd name="adj2" fmla="val 15916812"/>
            </a:avLst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1" name="Google Shape;541;p45"/>
          <p:cNvPicPr preferRelativeResize="0"/>
          <p:nvPr/>
        </p:nvPicPr>
        <p:blipFill rotWithShape="1">
          <a:blip r:embed="rId3">
            <a:alphaModFix/>
          </a:blip>
          <a:srcRect l="-3986" t="1803" r="2298" b="-7300"/>
          <a:stretch/>
        </p:blipFill>
        <p:spPr>
          <a:xfrm rot="7909421">
            <a:off x="6675457" y="2432370"/>
            <a:ext cx="2591754" cy="276372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45"/>
          <p:cNvSpPr/>
          <p:nvPr/>
        </p:nvSpPr>
        <p:spPr>
          <a:xfrm rot="6753926">
            <a:off x="4236517" y="4468057"/>
            <a:ext cx="655916" cy="655916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45"/>
          <p:cNvSpPr/>
          <p:nvPr/>
        </p:nvSpPr>
        <p:spPr>
          <a:xfrm>
            <a:off x="4285375" y="1698925"/>
            <a:ext cx="275700" cy="2757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45"/>
          <p:cNvSpPr/>
          <p:nvPr/>
        </p:nvSpPr>
        <p:spPr>
          <a:xfrm>
            <a:off x="4392550" y="3973800"/>
            <a:ext cx="275700" cy="2757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5"/>
          <p:cNvSpPr/>
          <p:nvPr/>
        </p:nvSpPr>
        <p:spPr>
          <a:xfrm>
            <a:off x="3650203" y="4257060"/>
            <a:ext cx="484800" cy="4848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13250" y="719333"/>
            <a:ext cx="7717500" cy="763600"/>
          </a:xfrm>
        </p:spPr>
        <p:txBody>
          <a:bodyPr/>
          <a:lstStyle/>
          <a:p>
            <a:r>
              <a:rPr lang="en-US" dirty="0"/>
              <a:t>8.</a:t>
            </a:r>
            <a:r>
              <a:rPr dirty="0"/>
              <a:t>Conclusion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13225" y="1536633"/>
            <a:ext cx="7717500" cy="4555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latin typeface="Outfit" panose="020B0604020202020204" charset="0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1800" dirty="0">
                <a:latin typeface="Outfit" panose="020B0604020202020204" charset="0"/>
              </a:rPr>
              <a:t>End-to-end workflow: Scraping → Cleaning → Storage → ML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1800" dirty="0">
                <a:latin typeface="Outfit" panose="020B0604020202020204" charset="0"/>
              </a:rPr>
              <a:t>Unsupervised + Supervised Learning applied successfully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1800" dirty="0">
                <a:latin typeface="Outfit" panose="020B0604020202020204" charset="0"/>
              </a:rPr>
              <a:t>Scalable for broader e-commerce analysis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ireless Earphones &amp; Headphones Company Profile by Slidesgo">
  <a:themeElements>
    <a:clrScheme name="Simple Light">
      <a:dk1>
        <a:srgbClr val="000000"/>
      </a:dk1>
      <a:lt1>
        <a:srgbClr val="666666"/>
      </a:lt1>
      <a:dk2>
        <a:srgbClr val="FFFFFF"/>
      </a:dk2>
      <a:lt2>
        <a:srgbClr val="F3F3F3"/>
      </a:lt2>
      <a:accent1>
        <a:srgbClr val="D9D9D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259</Words>
  <Application>Microsoft Office PowerPoint</Application>
  <PresentationFormat>On-screen Show (16:9)</PresentationFormat>
  <Paragraphs>48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Anaheim</vt:lpstr>
      <vt:lpstr>Outfit SemiBold</vt:lpstr>
      <vt:lpstr>Arial</vt:lpstr>
      <vt:lpstr>Outfit Medium</vt:lpstr>
      <vt:lpstr>Outfit</vt:lpstr>
      <vt:lpstr>Bebas Neue</vt:lpstr>
      <vt:lpstr>Wireless Earphones &amp; Headphones Company Profile by Slidesgo</vt:lpstr>
      <vt:lpstr>Wireless Earphones &amp; Headphones Company Profile</vt:lpstr>
      <vt:lpstr>1. Web Scraping</vt:lpstr>
      <vt:lpstr>2. Data Cleaning</vt:lpstr>
      <vt:lpstr>3. Data Storage</vt:lpstr>
      <vt:lpstr>4. Unsupervised Learning</vt:lpstr>
      <vt:lpstr>5. Supervised Learning</vt:lpstr>
      <vt:lpstr>6. Hyperparameter Tuning</vt:lpstr>
      <vt:lpstr>7.Key Insights</vt:lpstr>
      <vt:lpstr>8.Conclusion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MEGANATHAN A</dc:creator>
  <cp:lastModifiedBy>MEGANATHAN A</cp:lastModifiedBy>
  <cp:revision>2</cp:revision>
  <dcterms:modified xsi:type="dcterms:W3CDTF">2025-09-17T09:34:37Z</dcterms:modified>
</cp:coreProperties>
</file>